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Sending the right message: talking to </a:t>
            </a:r>
            <a:r>
              <a:rPr lang="en-US" dirty="0" smtClean="0"/>
              <a:t>youth &amp; young adults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EB8F00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Kasafi</a:t>
            </a:r>
            <a:r>
              <a:rPr lang="en-US" dirty="0" smtClean="0"/>
              <a:t> Perkins</a:t>
            </a:r>
          </a:p>
          <a:p>
            <a:r>
              <a:rPr lang="en-US" dirty="0" smtClean="0"/>
              <a:t>October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5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2603500" y="2087563"/>
            <a:ext cx="2628900" cy="3778250"/>
          </a:xfrm>
          <a:prstGeom prst="flowChartInputOutput">
            <a:avLst/>
          </a:prstGeom>
          <a:solidFill>
            <a:schemeClr val="accent2">
              <a:lumMod val="50000"/>
              <a:lumOff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135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ymbol" charset="0"/>
                <a:ea typeface="Cambria" charset="0"/>
                <a:sym typeface="Symbol" charset="0"/>
              </a:rPr>
              <a:t></a:t>
            </a:r>
            <a:r>
              <a: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haroni" charset="0"/>
                <a:ea typeface="ＭＳ Ｐゴシック" charset="0"/>
              </a:rPr>
              <a:t>Big Op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ymbol" charset="0"/>
                <a:ea typeface="Cambria" charset="0"/>
                <a:sym typeface="Symbol" charset="0"/>
              </a:rPr>
              <a:t></a:t>
            </a:r>
            <a:r>
              <a: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haroni" charset="0"/>
                <a:ea typeface="ＭＳ Ｐゴシック" charset="0"/>
              </a:rPr>
              <a:t>Brok Dong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ymbol" charset="0"/>
                <a:ea typeface="Cambria" charset="0"/>
                <a:sym typeface="Symbol" charset="0"/>
              </a:rPr>
              <a:t></a:t>
            </a:r>
            <a:r>
              <a:rPr kumimoji="0" lang="en-US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haroni" charset="0"/>
                <a:ea typeface="ＭＳ Ｐゴシック" charset="0"/>
              </a:rPr>
              <a:t>X Out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4667" y="270933"/>
            <a:ext cx="5858933" cy="707886"/>
          </a:xfrm>
          <a:prstGeom prst="rect">
            <a:avLst/>
          </a:prstGeom>
          <a:solidFill>
            <a:srgbClr val="EB8F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Pop culture as mirror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6904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1" y="1794934"/>
            <a:ext cx="2675466" cy="44012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marL="571500" lvl="0" indent="-571500">
              <a:buFont typeface="Arial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B</a:t>
            </a:r>
            <a:r>
              <a:rPr lang="en-US" sz="4000" b="1" dirty="0"/>
              <a:t>lind Eye</a:t>
            </a:r>
            <a:endParaRPr lang="en-US" sz="4000" dirty="0"/>
          </a:p>
          <a:p>
            <a:pPr marL="571500" lvl="0" indent="-571500">
              <a:buFont typeface="Arial"/>
              <a:buChar char="•"/>
            </a:pPr>
            <a:r>
              <a:rPr lang="en-US" sz="4000" b="1" dirty="0">
                <a:solidFill>
                  <a:srgbClr val="FFFFFF"/>
                </a:solidFill>
              </a:rPr>
              <a:t>T</a:t>
            </a:r>
            <a:r>
              <a:rPr lang="en-US" sz="4000" b="1" dirty="0"/>
              <a:t>one Deaf</a:t>
            </a:r>
            <a:endParaRPr lang="en-US" sz="4000" dirty="0"/>
          </a:p>
          <a:p>
            <a:pPr marL="571500" lvl="0" indent="-571500">
              <a:buFont typeface="Arial"/>
              <a:buChar char="•"/>
            </a:pPr>
            <a:r>
              <a:rPr lang="en-US" sz="4000" b="1" dirty="0">
                <a:solidFill>
                  <a:srgbClr val="FFFFFF"/>
                </a:solidFill>
              </a:rPr>
              <a:t>B</a:t>
            </a:r>
            <a:r>
              <a:rPr lang="en-US" sz="4000" b="1" dirty="0"/>
              <a:t>rain Dead</a:t>
            </a:r>
            <a:endParaRPr lang="en-US" sz="4000" dirty="0"/>
          </a:p>
          <a:p>
            <a:pPr marL="571500" indent="-571500">
              <a:buFont typeface="Arial"/>
              <a:buChar char="•"/>
            </a:pP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95867" y="287867"/>
            <a:ext cx="584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Perkins critical pedagogy for pop culture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 rot="21018741">
            <a:off x="1168400" y="1314678"/>
            <a:ext cx="2794001" cy="584776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Don’t be: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1787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964267"/>
            <a:ext cx="4893733" cy="4154983"/>
          </a:xfrm>
          <a:prstGeom prst="rect">
            <a:avLst/>
          </a:prstGeom>
          <a:scene3d>
            <a:camera prst="perspectiveRelaxed"/>
            <a:lightRig rig="twoPt" dir="r">
              <a:rot lat="0" lon="0" rev="6000000"/>
            </a:lightRig>
          </a:scene3d>
          <a:sp3d prstMaterial="matte">
            <a:bevelT w="0" h="0"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4400" dirty="0" smtClean="0">
                <a:solidFill>
                  <a:schemeClr val="tx1"/>
                </a:solidFill>
              </a:rPr>
              <a:t>S</a:t>
            </a:r>
            <a:r>
              <a:rPr lang="en-US" sz="4400" dirty="0" smtClean="0"/>
              <a:t>mile at goodness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>
                <a:solidFill>
                  <a:srgbClr val="000000"/>
                </a:solidFill>
              </a:rPr>
              <a:t>A</a:t>
            </a:r>
            <a:r>
              <a:rPr lang="en-US" sz="4400" dirty="0" smtClean="0"/>
              <a:t>ffirm difference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>
                <a:solidFill>
                  <a:srgbClr val="000000"/>
                </a:solidFill>
              </a:rPr>
              <a:t>V</a:t>
            </a:r>
            <a:r>
              <a:rPr lang="en-US" sz="4400" dirty="0" smtClean="0"/>
              <a:t>alue self</a:t>
            </a:r>
          </a:p>
          <a:p>
            <a:pPr marL="571500" indent="-571500">
              <a:buFont typeface="Arial"/>
              <a:buChar char="•"/>
            </a:pPr>
            <a:r>
              <a:rPr lang="en-US" sz="4400" dirty="0" smtClean="0">
                <a:solidFill>
                  <a:srgbClr val="000000"/>
                </a:solidFill>
              </a:rPr>
              <a:t>E</a:t>
            </a:r>
            <a:r>
              <a:rPr lang="en-US" sz="4400" dirty="0" smtClean="0"/>
              <a:t>cho depth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982133" y="389467"/>
            <a:ext cx="5317067" cy="1323439"/>
          </a:xfrm>
          <a:prstGeom prst="rect">
            <a:avLst/>
          </a:prstGeom>
          <a:solidFill>
            <a:schemeClr val="accent4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Only you can save you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36119514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16</TotalTime>
  <Words>60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Plaza</vt:lpstr>
      <vt:lpstr>Sending the right message: talking to youth &amp; young adults</vt:lpstr>
      <vt:lpstr>PowerPoint Presentation</vt:lpstr>
      <vt:lpstr>PowerPoint Presentation</vt:lpstr>
      <vt:lpstr>PowerPoint Presentation</vt:lpstr>
    </vt:vector>
  </TitlesOfParts>
  <Company>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Sending the right message: talking to youth &amp; young adults</dc:title>
  <dc:creator>Anna Perkins</dc:creator>
  <cp:lastModifiedBy>Anna Perkins</cp:lastModifiedBy>
  <cp:revision>3</cp:revision>
  <dcterms:created xsi:type="dcterms:W3CDTF">2016-10-16T11:31:42Z</dcterms:created>
  <dcterms:modified xsi:type="dcterms:W3CDTF">2016-10-16T11:48:01Z</dcterms:modified>
</cp:coreProperties>
</file>